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8"/>
  </p:notesMasterIdLst>
  <p:handoutMasterIdLst>
    <p:handoutMasterId r:id="rId19"/>
  </p:handoutMasterIdLst>
  <p:sldIdLst>
    <p:sldId id="269" r:id="rId6"/>
    <p:sldId id="279" r:id="rId7"/>
    <p:sldId id="270" r:id="rId8"/>
    <p:sldId id="262" r:id="rId9"/>
    <p:sldId id="275" r:id="rId10"/>
    <p:sldId id="280" r:id="rId11"/>
    <p:sldId id="284" r:id="rId12"/>
    <p:sldId id="281" r:id="rId13"/>
    <p:sldId id="274" r:id="rId14"/>
    <p:sldId id="282" r:id="rId15"/>
    <p:sldId id="283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85007" autoAdjust="0"/>
  </p:normalViewPr>
  <p:slideViewPr>
    <p:cSldViewPr snapToGrid="0" snapToObjects="1">
      <p:cViewPr varScale="1">
        <p:scale>
          <a:sx n="110" d="100"/>
          <a:sy n="110" d="100"/>
        </p:scale>
        <p:origin x="19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7/23/20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7/23/20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2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181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OGC-API-Sprint-July-2020" TargetMode="External"/><Relationship Id="rId2" Type="http://schemas.openxmlformats.org/officeDocument/2006/relationships/hyperlink" Target="https://gitter.im/opengeospatial/OGC-API-Sprint-July-202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pengeospatial/OGC-API-Sprint-July-2020/issues" TargetMode="External"/><Relationship Id="rId5" Type="http://schemas.openxmlformats.org/officeDocument/2006/relationships/hyperlink" Target="https://github.com/opengeospatial/OGC-API-Maps/issues" TargetMode="External"/><Relationship Id="rId4" Type="http://schemas.openxmlformats.org/officeDocument/2006/relationships/hyperlink" Target="https://github.com/opengeospatial/OGC-API-Map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153003" y="573239"/>
            <a:ext cx="6217708" cy="1955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Webinar:  OGC API – Maps Sprint</a:t>
            </a:r>
            <a:r>
              <a:rPr lang="en-US" sz="3200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|</a:t>
            </a: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</a:p>
          <a:p>
            <a:pPr>
              <a:lnSpc>
                <a:spcPts val="5500"/>
              </a:lnSpc>
            </a:pPr>
            <a:r>
              <a:rPr lang="en-US" sz="2800" b="1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Gobe</a:t>
            </a:r>
            <a:r>
              <a:rPr lang="en-US" sz="2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800" b="1" dirty="0" err="1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Hobona</a:t>
            </a:r>
            <a:endParaRPr lang="en-US" sz="2800" b="1" dirty="0">
              <a:solidFill>
                <a:srgbClr val="00206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>
              <a:lnSpc>
                <a:spcPts val="4000"/>
              </a:lnSpc>
            </a:pP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July, 2020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7618C-23BD-EA47-A2E3-551FC40C0A45}"/>
              </a:ext>
            </a:extLst>
          </p:cNvPr>
          <p:cNvSpPr txBox="1"/>
          <p:nvPr/>
        </p:nvSpPr>
        <p:spPr>
          <a:xfrm>
            <a:off x="153003" y="2580099"/>
            <a:ext cx="1858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#OGCAPI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July 29th, 2020</a:t>
            </a:r>
          </a:p>
        </p:txBody>
      </p:sp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F89B3C3-33C0-0046-BF94-5175BA2A3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227" y="1043383"/>
            <a:ext cx="10351625" cy="523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40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A5F32F-032A-2A4C-A79F-00FDD98AB6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612673" cy="5382884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Gotomeeting</a:t>
            </a:r>
            <a:endParaRPr lang="en-US" dirty="0"/>
          </a:p>
          <a:p>
            <a:pPr lvl="1"/>
            <a:r>
              <a:rPr lang="en-US" dirty="0"/>
              <a:t>Link to be provided to registered participants only.</a:t>
            </a:r>
          </a:p>
          <a:p>
            <a:r>
              <a:rPr lang="en-US" dirty="0" err="1"/>
              <a:t>Gitter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https://gitter.im/opengeospatial/OGC-API-Sprint-July-2020</a:t>
            </a:r>
            <a:endParaRPr lang="en-US" dirty="0"/>
          </a:p>
          <a:p>
            <a:r>
              <a:rPr lang="en-US" dirty="0"/>
              <a:t>GitHub</a:t>
            </a:r>
          </a:p>
          <a:p>
            <a:pPr lvl="1"/>
            <a:r>
              <a:rPr lang="en-US" dirty="0"/>
              <a:t>Sprint repo </a:t>
            </a:r>
            <a:r>
              <a:rPr lang="en-US" dirty="0">
                <a:hlinkClick r:id="rId3"/>
              </a:rPr>
              <a:t>https://github.com/opengeospatial/OGC-API-Sprint-July-2020</a:t>
            </a:r>
            <a:endParaRPr lang="en-US" dirty="0"/>
          </a:p>
          <a:p>
            <a:pPr lvl="1"/>
            <a:r>
              <a:rPr lang="en-US" dirty="0"/>
              <a:t>Specification repo </a:t>
            </a:r>
            <a:r>
              <a:rPr lang="en-US" dirty="0">
                <a:hlinkClick r:id="rId4"/>
              </a:rPr>
              <a:t>https://github.com/opengeospatial/OGC-API-Maps</a:t>
            </a:r>
            <a:endParaRPr lang="en-US" dirty="0"/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Specification issues </a:t>
            </a:r>
            <a:r>
              <a:rPr lang="en-US" dirty="0">
                <a:hlinkClick r:id="rId5"/>
              </a:rPr>
              <a:t>https://github.com/opengeospatial/OGC-API-Maps/issues</a:t>
            </a:r>
            <a:endParaRPr lang="en-US" dirty="0"/>
          </a:p>
          <a:p>
            <a:pPr lvl="1"/>
            <a:r>
              <a:rPr lang="en-US" dirty="0"/>
              <a:t>Sprint issues </a:t>
            </a:r>
            <a:r>
              <a:rPr lang="en-US" dirty="0">
                <a:hlinkClick r:id="rId6"/>
              </a:rPr>
              <a:t>https://github.com/opengeospatial/OGC-API-Sprint-July-2020/issues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2008C7-CC5B-3B43-8ED4-C26A2AB340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5471EE-C75D-C548-9EBE-2E1C4DE92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</p:spTree>
    <p:extLst>
      <p:ext uri="{BB962C8B-B14F-4D97-AF65-F5344CB8AC3E}">
        <p14:creationId xmlns:p14="http://schemas.microsoft.com/office/powerpoint/2010/main" val="1234666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106AF-64C8-488C-809A-8E3053B313CF}"/>
              </a:ext>
            </a:extLst>
          </p:cNvPr>
          <p:cNvSpPr/>
          <p:nvPr/>
        </p:nvSpPr>
        <p:spPr>
          <a:xfrm>
            <a:off x="6396156" y="3068903"/>
            <a:ext cx="2368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C6F3A5-72C8-4B34-B5E8-D5C5134122F4}"/>
              </a:ext>
            </a:extLst>
          </p:cNvPr>
          <p:cNvSpPr/>
          <p:nvPr/>
        </p:nvSpPr>
        <p:spPr>
          <a:xfrm>
            <a:off x="6393145" y="4141852"/>
            <a:ext cx="28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Standards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0AD71-4323-4BB6-9918-5DD0D458AEDB}"/>
              </a:ext>
            </a:extLst>
          </p:cNvPr>
          <p:cNvSpPr txBox="1"/>
          <p:nvPr/>
        </p:nvSpPr>
        <p:spPr>
          <a:xfrm>
            <a:off x="6410667" y="4446653"/>
            <a:ext cx="3330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65+ Adopted Standards</a:t>
            </a:r>
          </a:p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300+ products with 1000+ certified implementations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1,700,000+ Operational Data Sets 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OGC Standards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FA931E-6744-4E45-A638-6E03ED306DCF}"/>
              </a:ext>
            </a:extLst>
          </p:cNvPr>
          <p:cNvSpPr/>
          <p:nvPr/>
        </p:nvSpPr>
        <p:spPr>
          <a:xfrm>
            <a:off x="6372319" y="3395169"/>
            <a:ext cx="326931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120+ Innovation Initiatives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380+ Technical reports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Quarterly Tech Trends monitoring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2665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97552-9459-49DC-AA9E-DAC622D0F48D}"/>
              </a:ext>
            </a:extLst>
          </p:cNvPr>
          <p:cNvSpPr txBox="1"/>
          <p:nvPr/>
        </p:nvSpPr>
        <p:spPr>
          <a:xfrm>
            <a:off x="6393145" y="1522001"/>
            <a:ext cx="32246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500+ International Members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110+ Member Meetings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60+ Alliance and Liaison partners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50+ Standards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45+ Domain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25+ Years of Not for Profit Work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10+ Regional and Country Forums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dirty="0"/>
              <a:t>Welcome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Motivation for the Sprint 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OGC API - Maps draft specification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Description of sprint</a:t>
            </a:r>
          </a:p>
          <a:p>
            <a:pPr marL="0">
              <a:lnSpc>
                <a:spcPct val="110000"/>
              </a:lnSpc>
            </a:pPr>
            <a:r>
              <a:rPr lang="en-US" dirty="0"/>
              <a:t>Questions &amp; Answers	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B8E8A3-F4F6-4B46-9EC3-AF3B18F15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878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9B20E0B-CA48-4550-9A7F-66CB24B1A9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69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50010-671D-4C80-925C-7E492CFA8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OGC invites you to the OGC API – Maps Sprint being held virtually on:</a:t>
            </a:r>
          </a:p>
          <a:p>
            <a:pPr lvl="1"/>
            <a:r>
              <a:rPr lang="en-US" dirty="0"/>
              <a:t>Day 1: Tuesday 28 July from 09:00am to 05:30pm EDT.</a:t>
            </a:r>
          </a:p>
          <a:p>
            <a:pPr lvl="1"/>
            <a:r>
              <a:rPr lang="en-US" dirty="0"/>
              <a:t>Day 2: Wednesday 29 July from 09:00am to 05:00pm EDT.</a:t>
            </a:r>
          </a:p>
          <a:p>
            <a:endParaRPr lang="en-US" dirty="0"/>
          </a:p>
          <a:p>
            <a:r>
              <a:rPr lang="en-US" dirty="0"/>
              <a:t>What is an OGC Sprint?</a:t>
            </a:r>
          </a:p>
          <a:p>
            <a:pPr lvl="1"/>
            <a:r>
              <a:rPr lang="en-US" dirty="0"/>
              <a:t>A collaborative and inclusive event driven by innovative and rapid programming with minimum process and organization constraints to support the development of new applications and open standards.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9A820-344C-48F5-B087-05C812FA5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01A0099-7953-4BCF-9A7B-273334438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292128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1AAE31-CFB1-A341-9ACC-A2AABB28B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612673" cy="4351338"/>
          </a:xfrm>
        </p:spPr>
        <p:txBody>
          <a:bodyPr/>
          <a:lstStyle/>
          <a:p>
            <a:r>
              <a:rPr lang="en-US" dirty="0"/>
              <a:t>The increasing need for interoperability between Web APIs</a:t>
            </a:r>
          </a:p>
          <a:p>
            <a:endParaRPr lang="en-US" dirty="0"/>
          </a:p>
          <a:p>
            <a:r>
              <a:rPr lang="en-US" dirty="0"/>
              <a:t>The growing uptake of location within non-traditional geospatial developer communities</a:t>
            </a:r>
          </a:p>
          <a:p>
            <a:endParaRPr lang="en-US" dirty="0"/>
          </a:p>
          <a:p>
            <a:r>
              <a:rPr lang="en-US" dirty="0"/>
              <a:t>Maps continue to be key decision-making support tools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393FB6-39FE-A043-905C-84ADAC252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D7CD9FC-FECB-9840-A012-6C297797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36038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2882096"/>
            <a:ext cx="10515600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OGC API - Maps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draft specification</a:t>
            </a:r>
          </a:p>
        </p:txBody>
      </p:sp>
    </p:spTree>
    <p:extLst>
      <p:ext uri="{BB962C8B-B14F-4D97-AF65-F5344CB8AC3E}">
        <p14:creationId xmlns:p14="http://schemas.microsoft.com/office/powerpoint/2010/main" val="2016211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E1BA8A-C3F3-0244-8890-DFF41F21B0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5172648"/>
          </a:xfrm>
        </p:spPr>
        <p:txBody>
          <a:bodyPr>
            <a:normAutofit/>
          </a:bodyPr>
          <a:lstStyle/>
          <a:p>
            <a:r>
              <a:rPr lang="en-US" dirty="0"/>
              <a:t>The scope of the code sprint is to include:</a:t>
            </a:r>
          </a:p>
          <a:p>
            <a:pPr lvl="1"/>
            <a:r>
              <a:rPr lang="en-US" dirty="0"/>
              <a:t>Specification development</a:t>
            </a:r>
          </a:p>
          <a:p>
            <a:pPr lvl="1"/>
            <a:r>
              <a:rPr lang="en-US" dirty="0"/>
              <a:t>API implementation and testing, using </a:t>
            </a:r>
            <a:r>
              <a:rPr lang="en-US" dirty="0" err="1"/>
              <a:t>OpenAPI</a:t>
            </a:r>
            <a:r>
              <a:rPr lang="en-US" dirty="0"/>
              <a:t> 3.0</a:t>
            </a:r>
          </a:p>
          <a:p>
            <a:pPr lvl="1"/>
            <a:endParaRPr lang="en-US" dirty="0"/>
          </a:p>
          <a:p>
            <a:r>
              <a:rPr lang="en-US" dirty="0"/>
              <a:t>Participants are welcome to bring partial or complete implementations of servers or clients to support the sprint. </a:t>
            </a:r>
          </a:p>
          <a:p>
            <a:endParaRPr lang="en-US" dirty="0"/>
          </a:p>
          <a:p>
            <a:r>
              <a:rPr lang="en-US" dirty="0"/>
              <a:t>Participants will have the opportunity to experiment with parts of the specification and develop working services.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225D0E-E946-1446-AD01-E93B47254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92EACD5-59B7-FE42-AAD9-D1C18A8DF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25554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FF998-BC9A-4240-A1FD-24D92BA31D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B6B62F-AB48-4854-B756-64469A43D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Schedule: July 28th, 2020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CB7526-1587-7F46-9485-60BF2C5D4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501" y="990021"/>
            <a:ext cx="9096920" cy="586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08225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2880</TotalTime>
  <Words>440</Words>
  <Application>Microsoft Macintosh PowerPoint</Application>
  <PresentationFormat>Widescreen</PresentationFormat>
  <Paragraphs>77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Agenda</vt:lpstr>
      <vt:lpstr>PowerPoint Presentation</vt:lpstr>
      <vt:lpstr>PowerPoint Presentation</vt:lpstr>
      <vt:lpstr>Welcome</vt:lpstr>
      <vt:lpstr>Motivation</vt:lpstr>
      <vt:lpstr>Overview of the draft specification</vt:lpstr>
      <vt:lpstr>Sprint Description</vt:lpstr>
      <vt:lpstr>Sprint Schedule: July 28th, 2020</vt:lpstr>
      <vt:lpstr>Sprint Schedule: July 29th, 2020</vt:lpstr>
      <vt:lpstr>Logistics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Gobe Hobona</cp:lastModifiedBy>
  <cp:revision>159</cp:revision>
  <dcterms:created xsi:type="dcterms:W3CDTF">2020-04-17T22:01:33Z</dcterms:created>
  <dcterms:modified xsi:type="dcterms:W3CDTF">2020-07-23T20:00:33Z</dcterms:modified>
</cp:coreProperties>
</file>